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4946-903A-4CF8-BDF0-821183806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43CCA8-2015-4632-92DA-1FAB667D5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BF576-C393-43AF-AB97-546D728F4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338F8-2300-4011-8D52-381224B8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36DE4-75DC-4E3D-9961-2DB2B8A3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8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9AD8-9881-4AE6-8BBB-C6BCB34A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441DCA-06C3-46B4-A8DA-DBB7BECFA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76FAF-400F-4E46-B8FF-D69E87C2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ACAF3-1A93-4C72-A3CD-1048D5FCC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46437-EDE7-4F22-A9E9-D8A2CDB5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5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2D7E8-F375-4FA6-935D-D800A12BF3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4CAEE-C382-4857-929A-5C613B77B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A9A36-89C3-403C-9261-93455AFF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5279-EE85-4221-BDD8-3FB320307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AD931-AF19-45A0-94A1-534A8680F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3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94A1-D4D6-4913-8712-D8F9ED65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AAF4B-82C7-4B5F-B598-A7A6AC78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392C-8C41-4BFD-9436-1D314E81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407A-21FC-4EE6-891B-3365224B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77552-4C69-4E4B-A9A4-EFCDF0AA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A02B-B12F-4628-806B-F41B8B7A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24F94-16F2-4ED0-BED3-45E5171DD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CCB17-76AF-43E0-AFE9-FD88175B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FAD20-1F8E-4537-AAA4-006184720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56242-6C8E-4723-9146-EA147687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BE28-2F51-4EA5-A6CA-362874DD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B2DF-70C0-44D3-AB2A-A95A3B36E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E927AB-7C45-40A2-9D21-7C50744C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C0D79-932A-497D-B777-742D21E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24C79-5E32-4128-BD7D-79FCDF9B9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71EA1C-6980-41A0-AFEA-8BE3B647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33C3-58E0-4173-9E2C-93E71E628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1532A-6550-4F06-A28F-3AFD5011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D6F99-F649-464B-B00A-5239E575D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92F75-DF0B-4EC8-A4FE-F5A597BF9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607A6-7432-4FB3-AFFE-9AF4A7B38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61B1D-6C39-41D0-8002-333579EB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CFFE6-BBC1-4FAF-A5F7-52D9F916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A05B30-6F02-487D-856D-81B2CBD2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9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1990-A8A6-4EB0-8170-5252D3EC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9E84E-A6DB-48A9-95AA-B29E9BCE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6B700-E4E2-4FCD-8AE6-B01A0D1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C7B29-99EF-4F36-82D9-92C6050B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0CFB4-F796-431D-B8C8-380DC174B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FBE92-B903-4286-A88C-27563BE5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9A346-C6CD-418A-B8C5-BE22F905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4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B85A-4B39-455F-B6F0-09DEE3EA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0EE9-D4AB-4296-A715-99BAFCFC3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F754B-A2EE-4912-B863-112950B2B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3289-3FEB-4614-870D-DBE92B65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60574-4884-4794-8E48-23C30D45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3F32D-267A-45CD-AFBD-DB8F7F55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32AB-90F9-4FFA-A038-2246BD15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FD578-8071-4E6A-AAC2-E82DCD8E92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4D67D-0E0D-4B55-B34E-5BC1E4697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C5F76-AB2A-4DBA-A471-35752CA7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00E6B-150D-46A5-A7B0-F1115E0A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6CE86-0D8C-48C7-A89D-A3E4A9CE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2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84D9-F18D-4143-B731-E49B51DA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6CD9C-2365-464D-A8CD-B13EA3327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98A8-4B57-4431-A986-871EEB459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71DC-7833-4070-A5FD-966DDC03F1DF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62B0B-0076-4FC3-8FC9-0CE46EC86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70E8D-E938-44AD-800E-3BD73376C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2829-7482-49BC-8E4A-4F7612D41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7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EA0F-160F-4CA3-B3D8-57934A37B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Public Policy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16A5F-C2C0-4B1F-B00C-6B850BFB2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Book:</a:t>
            </a:r>
          </a:p>
          <a:p>
            <a:r>
              <a:rPr lang="en-US" dirty="0"/>
              <a:t>An Introduction to the Policy Process: Theories, Concepts, and Models of Public Policy Making by Thomas. A. Birkland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2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E4AF-5EF0-4ECC-848C-D20EBD1E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Policy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4B88-AA26-4E9D-A83B-54A21F14C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Policy is a statement by government of what it intends to do or not to do such as a law, regulation, ruling, decision, order or combination of these things.</a:t>
            </a:r>
          </a:p>
        </p:txBody>
      </p:sp>
    </p:spTree>
    <p:extLst>
      <p:ext uri="{BB962C8B-B14F-4D97-AF65-F5344CB8AC3E}">
        <p14:creationId xmlns:p14="http://schemas.microsoft.com/office/powerpoint/2010/main" val="258774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1FA1-0A6E-4580-ACEB-77A1A5EB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BCE94-6D1F-4433-BBE2-35057C79C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Types: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Distributive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Regulatory (Protective &amp; Competitive Regulatory)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Redistributive</a:t>
            </a:r>
          </a:p>
        </p:txBody>
      </p:sp>
    </p:spTree>
    <p:extLst>
      <p:ext uri="{BB962C8B-B14F-4D97-AF65-F5344CB8AC3E}">
        <p14:creationId xmlns:p14="http://schemas.microsoft.com/office/powerpoint/2010/main" val="371726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D8249-0616-4D64-8B7A-BBDB48CAD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0627-D184-40AF-AD68-A4F8532E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Distributive Policies:</a:t>
            </a:r>
          </a:p>
          <a:p>
            <a:endParaRPr lang="en-US" dirty="0"/>
          </a:p>
          <a:p>
            <a:r>
              <a:rPr lang="en-US" dirty="0"/>
              <a:t>They involve the granting of some sort of benefit to a particular interest group or other well defined, relatively small group of beneficiaries.</a:t>
            </a:r>
          </a:p>
          <a:p>
            <a:r>
              <a:rPr lang="en-US" dirty="0"/>
              <a:t>Policies that tend to distribute a good or benefit to some segment of society but whose costs are not deeply felt by another group in society</a:t>
            </a:r>
          </a:p>
          <a:p>
            <a:r>
              <a:rPr lang="en-US" dirty="0"/>
              <a:t>These policies are generally created with relatively little political conflict</a:t>
            </a:r>
          </a:p>
        </p:txBody>
      </p:sp>
    </p:spTree>
    <p:extLst>
      <p:ext uri="{BB962C8B-B14F-4D97-AF65-F5344CB8AC3E}">
        <p14:creationId xmlns:p14="http://schemas.microsoft.com/office/powerpoint/2010/main" val="25267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F542-C9C2-4B34-8726-10611B1D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3C9D6-BAC9-4163-AB56-98196D5BC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Regulatory Policy consists of Competitive and Protective Regulatory Policy</a:t>
            </a:r>
          </a:p>
          <a:p>
            <a:r>
              <a:rPr lang="en-US" sz="3200" dirty="0"/>
              <a:t>Competitive Regulatory Policy is that limits the provision of goods or the participation in a market to a selected group of people or organization</a:t>
            </a:r>
          </a:p>
          <a:p>
            <a:r>
              <a:rPr lang="en-US" sz="3200" dirty="0"/>
              <a:t>Protective Regulatory Policy is policy that regulates some activity for the protection of the public</a:t>
            </a:r>
          </a:p>
        </p:txBody>
      </p:sp>
    </p:spTree>
    <p:extLst>
      <p:ext uri="{BB962C8B-B14F-4D97-AF65-F5344CB8AC3E}">
        <p14:creationId xmlns:p14="http://schemas.microsoft.com/office/powerpoint/2010/main" val="533887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588C3-1F54-4C19-BE6D-5216FCAE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400B-D5DD-4DBF-8135-713E1348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Redistributive Policy:</a:t>
            </a:r>
          </a:p>
          <a:p>
            <a:endParaRPr lang="en-US" dirty="0"/>
          </a:p>
          <a:p>
            <a:r>
              <a:rPr lang="en-US" dirty="0"/>
              <a:t>It is a policy that gives benefit to one group by seeming to impose a discernable </a:t>
            </a:r>
            <a:r>
              <a:rPr lang="en-US"/>
              <a:t>cost to </a:t>
            </a:r>
            <a:r>
              <a:rPr lang="en-US" dirty="0"/>
              <a:t>another group. These policies tend to be highly controversial. </a:t>
            </a:r>
          </a:p>
        </p:txBody>
      </p:sp>
    </p:spTree>
    <p:extLst>
      <p:ext uri="{BB962C8B-B14F-4D97-AF65-F5344CB8AC3E}">
        <p14:creationId xmlns:p14="http://schemas.microsoft.com/office/powerpoint/2010/main" val="292092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Introduction to Public Policy</vt:lpstr>
      <vt:lpstr>Policy Types</vt:lpstr>
      <vt:lpstr>Policy Types</vt:lpstr>
      <vt:lpstr>Policy Types</vt:lpstr>
      <vt:lpstr>Policy Types</vt:lpstr>
      <vt:lpstr>Policy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Public Policy</dc:title>
  <dc:creator>Ms. Mahnoor Farooq</dc:creator>
  <cp:lastModifiedBy>Ms. Mahnoor Farooq</cp:lastModifiedBy>
  <cp:revision>3</cp:revision>
  <dcterms:created xsi:type="dcterms:W3CDTF">2020-09-06T09:03:53Z</dcterms:created>
  <dcterms:modified xsi:type="dcterms:W3CDTF">2020-09-06T09:48:39Z</dcterms:modified>
</cp:coreProperties>
</file>